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9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10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51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20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57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34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00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6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65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7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4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9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37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81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3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7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34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3861DA-97EA-4740-B1AF-8E1BE26DFB04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BEB94F-A083-4922-90C8-3B13E5945E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4355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b="1" dirty="0"/>
              <a:t>ДИСТАНЦІЙНЕ ДОСЛІДЖЕННЯ ГЛОБАЛЬНИХ НАВІГАЦІЙНИХ СУПУТНИКОВИХ СИСТЕМ</a:t>
            </a:r>
            <a:r>
              <a:rPr lang="uk-UA" sz="4000" dirty="0"/>
              <a:t/>
            </a:r>
            <a:br>
              <a:rPr lang="uk-UA" sz="4000" dirty="0"/>
            </a:b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0794" y="4633576"/>
            <a:ext cx="6400800" cy="1947333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uk-UA" b="1" dirty="0" err="1">
                <a:solidFill>
                  <a:schemeClr val="bg1"/>
                </a:solidFill>
              </a:rPr>
              <a:t>Конін</a:t>
            </a:r>
            <a:r>
              <a:rPr lang="uk-UA" b="1" dirty="0">
                <a:solidFill>
                  <a:schemeClr val="bg1"/>
                </a:solidFill>
              </a:rPr>
              <a:t> В.В., </a:t>
            </a:r>
            <a:r>
              <a:rPr lang="uk-UA" dirty="0" err="1">
                <a:solidFill>
                  <a:schemeClr val="bg1"/>
                </a:solidFill>
              </a:rPr>
              <a:t>проф</a:t>
            </a:r>
            <a:r>
              <a:rPr lang="uk-UA" dirty="0">
                <a:solidFill>
                  <a:schemeClr val="bg1"/>
                </a:solidFill>
              </a:rPr>
              <a:t>.,</a:t>
            </a:r>
            <a:r>
              <a:rPr lang="uk-UA" dirty="0" err="1">
                <a:solidFill>
                  <a:schemeClr val="bg1"/>
                </a:solidFill>
              </a:rPr>
              <a:t>д.т.н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uk-UA" b="1" dirty="0" err="1">
                <a:solidFill>
                  <a:schemeClr val="bg1"/>
                </a:solidFill>
              </a:rPr>
              <a:t>Погурельський</a:t>
            </a:r>
            <a:r>
              <a:rPr lang="uk-UA" b="1" dirty="0">
                <a:solidFill>
                  <a:schemeClr val="bg1"/>
                </a:solidFill>
              </a:rPr>
              <a:t> О.С. , </a:t>
            </a:r>
            <a:r>
              <a:rPr lang="uk-UA" dirty="0">
                <a:solidFill>
                  <a:schemeClr val="bg1"/>
                </a:solidFill>
              </a:rPr>
              <a:t>доцент, </a:t>
            </a:r>
            <a:r>
              <a:rPr lang="uk-UA" dirty="0" err="1">
                <a:solidFill>
                  <a:schemeClr val="bg1"/>
                </a:solidFill>
              </a:rPr>
              <a:t>к.т.н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uk-UA" b="1" dirty="0" err="1">
                <a:solidFill>
                  <a:schemeClr val="bg1"/>
                </a:solidFill>
              </a:rPr>
              <a:t>Малютенко</a:t>
            </a:r>
            <a:r>
              <a:rPr lang="uk-UA" b="1" dirty="0">
                <a:solidFill>
                  <a:schemeClr val="bg1"/>
                </a:solidFill>
              </a:rPr>
              <a:t> Т.Л.</a:t>
            </a:r>
            <a:r>
              <a:rPr lang="uk-UA" dirty="0">
                <a:solidFill>
                  <a:schemeClr val="bg1"/>
                </a:solidFill>
              </a:rPr>
              <a:t>, старший викладач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Приходько І.А.</a:t>
            </a:r>
            <a:r>
              <a:rPr lang="uk-UA" dirty="0">
                <a:solidFill>
                  <a:schemeClr val="bg1"/>
                </a:solidFill>
              </a:rPr>
              <a:t>, старший викладач</a:t>
            </a:r>
          </a:p>
          <a:p>
            <a:pPr algn="r"/>
            <a:r>
              <a:rPr lang="uk-UA" i="1" dirty="0">
                <a:solidFill>
                  <a:schemeClr val="bg1"/>
                </a:solidFill>
              </a:rPr>
              <a:t>Київ, Національний авіаційний університет</a:t>
            </a:r>
            <a:endParaRPr lang="uk-UA" dirty="0">
              <a:solidFill>
                <a:schemeClr val="bg1"/>
              </a:solidFill>
            </a:endParaRPr>
          </a:p>
          <a:p>
            <a:pPr algn="r"/>
            <a:r>
              <a:rPr lang="uk-UA" b="1" dirty="0" err="1">
                <a:solidFill>
                  <a:schemeClr val="bg1"/>
                </a:solidFill>
              </a:rPr>
              <a:t>Сушич</a:t>
            </a:r>
            <a:r>
              <a:rPr lang="uk-UA" b="1" dirty="0">
                <a:solidFill>
                  <a:schemeClr val="bg1"/>
                </a:solidFill>
              </a:rPr>
              <a:t> О.П.</a:t>
            </a:r>
            <a:r>
              <a:rPr lang="uk-UA" dirty="0">
                <a:solidFill>
                  <a:schemeClr val="bg1"/>
                </a:solidFill>
              </a:rPr>
              <a:t>, доцент, </a:t>
            </a:r>
            <a:r>
              <a:rPr lang="uk-UA" dirty="0" err="1">
                <a:solidFill>
                  <a:schemeClr val="bg1"/>
                </a:solidFill>
              </a:rPr>
              <a:t>к.т.н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uk-UA" i="1" dirty="0">
                <a:solidFill>
                  <a:schemeClr val="bg1"/>
                </a:solidFill>
              </a:rPr>
              <a:t>Аеропорт м. Бориспіль, Навчально-сертифікаційний центр </a:t>
            </a:r>
            <a:r>
              <a:rPr lang="uk-UA" i="1" dirty="0" err="1">
                <a:solidFill>
                  <a:schemeClr val="bg1"/>
                </a:solidFill>
              </a:rPr>
              <a:t>Украероруху</a:t>
            </a:r>
            <a:endParaRPr lang="uk-UA" dirty="0">
              <a:solidFill>
                <a:schemeClr val="bg1"/>
              </a:solidFill>
            </a:endParaRPr>
          </a:p>
          <a:p>
            <a:pPr algn="r"/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121" y="5874328"/>
            <a:ext cx="8534400" cy="56341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Інтерфейс </a:t>
            </a:r>
            <a:r>
              <a:rPr lang="en-US" dirty="0" err="1">
                <a:solidFill>
                  <a:schemeClr val="bg1"/>
                </a:solidFill>
              </a:rPr>
              <a:t>NovatelConnect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35820"/>
            <a:ext cx="9869775" cy="55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8" y="5240866"/>
            <a:ext cx="5486401" cy="117379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Показання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геометричного</a:t>
            </a:r>
            <a:r>
              <a:rPr lang="ru-RU" dirty="0" smtClean="0">
                <a:solidFill>
                  <a:schemeClr val="bg1"/>
                </a:solidFill>
              </a:rPr>
              <a:t> фактору </a:t>
            </a:r>
            <a:r>
              <a:rPr lang="uk-UA" dirty="0" smtClean="0">
                <a:solidFill>
                  <a:schemeClr val="bg1"/>
                </a:solidFill>
              </a:rPr>
              <a:t>погіршення точності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2508" y="276454"/>
            <a:ext cx="5902037" cy="465576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1" y="276454"/>
            <a:ext cx="5541818" cy="460483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705599" y="5033048"/>
            <a:ext cx="5486401" cy="117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1"/>
                </a:solidFill>
              </a:rPr>
              <a:t>Відношення сигнал/шум навігаційний супутників </a:t>
            </a:r>
            <a:r>
              <a:rPr lang="en-US" dirty="0" smtClean="0">
                <a:solidFill>
                  <a:schemeClr val="bg1"/>
                </a:solidFill>
              </a:rPr>
              <a:t>GPS, </a:t>
            </a:r>
            <a:r>
              <a:rPr lang="en-US" dirty="0" err="1" smtClean="0">
                <a:solidFill>
                  <a:schemeClr val="bg1"/>
                </a:solidFill>
              </a:rPr>
              <a:t>Beidou</a:t>
            </a:r>
            <a:r>
              <a:rPr lang="en-US" dirty="0" smtClean="0">
                <a:solidFill>
                  <a:schemeClr val="bg1"/>
                </a:solidFill>
              </a:rPr>
              <a:t>, GLONASS, Galileo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1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1774" y="401782"/>
            <a:ext cx="5136863" cy="462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#RAWEPHEMA,SPECIAL_1,29,67.5,SATTIME,2136,374400.000,02000000,58ba,15823;1,2136,381600,8b016079e0a516100010709329e3f28df507ef7b0b385d2a00ffd168254d,8b016079e12b38f3762e779674612bf5010536d2be03eba10d8d535d2a7e,8b016079e1ad0032e9452a81ffc7280a81332c58219c1f3bffa7a238fbff*17ca2d05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78" y="180107"/>
            <a:ext cx="6403977" cy="499456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43738" y="5354781"/>
            <a:ext cx="4786312" cy="127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5905" y="5354780"/>
            <a:ext cx="6573550" cy="127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Відображення </a:t>
            </a:r>
            <a:r>
              <a:rPr lang="en-US" dirty="0">
                <a:solidFill>
                  <a:schemeClr val="bg1"/>
                </a:solidFill>
              </a:rPr>
              <a:t>log</a:t>
            </a:r>
            <a:r>
              <a:rPr lang="uk-UA" dirty="0" smtClean="0">
                <a:solidFill>
                  <a:schemeClr val="bg1"/>
                </a:solidFill>
              </a:rPr>
              <a:t>-файлів в програмі </a:t>
            </a:r>
            <a:r>
              <a:rPr lang="uk-UA" dirty="0" err="1">
                <a:solidFill>
                  <a:schemeClr val="bg1"/>
                </a:solidFill>
              </a:rPr>
              <a:t>NovAtel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Convert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6067" y="5029200"/>
            <a:ext cx="5008276" cy="127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Приклад, даних після </a:t>
            </a:r>
            <a:r>
              <a:rPr lang="uk-UA" dirty="0" smtClean="0">
                <a:solidFill>
                  <a:schemeClr val="bg1"/>
                </a:solidFill>
              </a:rPr>
              <a:t>конвертації 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форматі </a:t>
            </a:r>
            <a:r>
              <a:rPr lang="en-US" dirty="0" smtClean="0">
                <a:solidFill>
                  <a:schemeClr val="bg1"/>
                </a:solidFill>
              </a:rPr>
              <a:t>ASCII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8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7" y="4668981"/>
            <a:ext cx="9753601" cy="1274619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Результати виконання програми </a:t>
            </a:r>
            <a:r>
              <a:rPr lang="en-US" dirty="0">
                <a:solidFill>
                  <a:schemeClr val="bg1"/>
                </a:solidFill>
              </a:rPr>
              <a:t>PSR</a:t>
            </a:r>
            <a:r>
              <a:rPr lang="uk-UA" dirty="0">
                <a:solidFill>
                  <a:schemeClr val="bg1"/>
                </a:solidFill>
              </a:rPr>
              <a:t>_</a:t>
            </a:r>
            <a:r>
              <a:rPr lang="en-US" dirty="0" smtClean="0">
                <a:solidFill>
                  <a:schemeClr val="bg1"/>
                </a:solidFill>
              </a:rPr>
              <a:t>XYZ </a:t>
            </a:r>
            <a:r>
              <a:rPr lang="uk-UA" dirty="0" smtClean="0">
                <a:solidFill>
                  <a:schemeClr val="bg1"/>
                </a:solidFill>
              </a:rPr>
              <a:t>в середовищі </a:t>
            </a:r>
            <a:r>
              <a:rPr lang="en-US" dirty="0" smtClean="0">
                <a:solidFill>
                  <a:schemeClr val="bg1"/>
                </a:solidFill>
              </a:rPr>
              <a:t>MATLAB 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878290"/>
            <a:ext cx="5543781" cy="379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967666"/>
            <a:ext cx="4643495" cy="370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80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2" y="5292436"/>
            <a:ext cx="10482148" cy="657322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Прогнозовані відхилення фазової та кодової </a:t>
            </a:r>
            <a:r>
              <a:rPr lang="uk-UA" dirty="0" err="1" smtClean="0">
                <a:solidFill>
                  <a:schemeClr val="bg1"/>
                </a:solidFill>
              </a:rPr>
              <a:t>псевдовідстані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супутникової навігаційної системи </a:t>
            </a:r>
            <a:r>
              <a:rPr lang="en-US" dirty="0" smtClean="0">
                <a:solidFill>
                  <a:schemeClr val="bg1"/>
                </a:solidFill>
              </a:rPr>
              <a:t>GPS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0" y="621231"/>
            <a:ext cx="5176261" cy="37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621231"/>
            <a:ext cx="5707669" cy="36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02867" y="4303481"/>
            <a:ext cx="10482148" cy="6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bg1"/>
                </a:solidFill>
              </a:rPr>
              <a:t>а</a:t>
            </a:r>
            <a:r>
              <a:rPr lang="uk-UA" dirty="0" smtClean="0">
                <a:solidFill>
                  <a:schemeClr val="bg1"/>
                </a:solidFill>
              </a:rPr>
              <a:t>)                                                                                        б)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294" t="2167" r="59473" b="30341"/>
          <a:stretch/>
        </p:blipFill>
        <p:spPr bwMode="auto">
          <a:xfrm>
            <a:off x="310140" y="124691"/>
            <a:ext cx="4641272" cy="4475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30" y="380075"/>
            <a:ext cx="4602221" cy="4107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10140" y="5430982"/>
            <a:ext cx="11577060" cy="9621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Порівняння розташування супутників навігаційної системи </a:t>
            </a:r>
            <a:r>
              <a:rPr lang="en-US" dirty="0" smtClean="0">
                <a:solidFill>
                  <a:schemeClr val="bg1"/>
                </a:solidFill>
              </a:rPr>
              <a:t>Galileo</a:t>
            </a:r>
            <a:r>
              <a:rPr lang="uk-UA" dirty="0" smtClean="0">
                <a:solidFill>
                  <a:schemeClr val="bg1"/>
                </a:solidFill>
              </a:rPr>
              <a:t>:а) на навігаційному приймачі;  б) моделювання (</a:t>
            </a:r>
            <a:r>
              <a:rPr lang="en-US" dirty="0">
                <a:solidFill>
                  <a:schemeClr val="bg1"/>
                </a:solidFill>
              </a:rPr>
              <a:t>01.04.2021: 10h </a:t>
            </a:r>
            <a:r>
              <a:rPr lang="en-US" dirty="0" smtClean="0">
                <a:solidFill>
                  <a:schemeClr val="bg1"/>
                </a:solidFill>
              </a:rPr>
              <a:t>50m</a:t>
            </a:r>
            <a:r>
              <a:rPr lang="uk-UA" dirty="0" smtClean="0">
                <a:solidFill>
                  <a:schemeClr val="bg1"/>
                </a:solidFill>
              </a:rPr>
              <a:t>) за допомогою програмного пакету </a:t>
            </a:r>
            <a:r>
              <a:rPr lang="en-US" dirty="0" smtClean="0">
                <a:solidFill>
                  <a:schemeClr val="bg1"/>
                </a:solidFill>
              </a:rPr>
              <a:t>ORBITA </a:t>
            </a:r>
            <a:r>
              <a:rPr lang="uk-UA" dirty="0" smtClean="0">
                <a:solidFill>
                  <a:schemeClr val="bg1"/>
                </a:solidFill>
              </a:rPr>
              <a:t>в середовищі </a:t>
            </a:r>
            <a:r>
              <a:rPr lang="en-US" dirty="0" smtClean="0">
                <a:solidFill>
                  <a:schemeClr val="bg1"/>
                </a:solidFill>
              </a:rPr>
              <a:t>MATLAB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45318" y="4581236"/>
            <a:ext cx="10551824" cy="96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a)                                                                      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б)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9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5636" y="225597"/>
            <a:ext cx="10820400" cy="5274658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84212" y="5680363"/>
            <a:ext cx="10551824" cy="9621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Google Classroom </a:t>
            </a:r>
            <a:r>
              <a:rPr lang="uk-UA" dirty="0" smtClean="0">
                <a:solidFill>
                  <a:schemeClr val="bg1"/>
                </a:solidFill>
              </a:rPr>
              <a:t>дисципліни Глобальні навігаційні супутникові системи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705041"/>
            <a:ext cx="9509557" cy="4919904"/>
          </a:xfrm>
        </p:spPr>
        <p:txBody>
          <a:bodyPr/>
          <a:lstStyle/>
          <a:p>
            <a:pPr algn="ctr"/>
            <a:r>
              <a:rPr lang="uk-UA" dirty="0" smtClean="0"/>
              <a:t>Дякую за увагу 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0268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334</TotalTime>
  <Words>153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ДИСТАНЦІЙНЕ ДОСЛІДЖЕННЯ ГЛОБАЛЬНИХ НАВІГАЦІЙНИХ СУПУТНИКОВИХ СИСТЕМ </vt:lpstr>
      <vt:lpstr>Інтерфейс NovatelConnect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ДИСТАНЦІЙНЕ ДОСЛІДЖЕННЯ ГЛОБАЛЬНИХ НАВІГАЦІЙНИХ СУПУТНИКОВИХ СИСТЕМ </dc:title>
  <dc:creator>NEWDAY</dc:creator>
  <cp:lastModifiedBy>NEWDAY</cp:lastModifiedBy>
  <cp:revision>17</cp:revision>
  <dcterms:created xsi:type="dcterms:W3CDTF">2021-04-22T08:52:13Z</dcterms:created>
  <dcterms:modified xsi:type="dcterms:W3CDTF">2021-04-26T14:47:41Z</dcterms:modified>
</cp:coreProperties>
</file>